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56" r:id="rId5"/>
    <p:sldId id="258" r:id="rId6"/>
    <p:sldId id="265" r:id="rId7"/>
    <p:sldId id="260" r:id="rId8"/>
    <p:sldId id="261" r:id="rId9"/>
    <p:sldId id="262" r:id="rId10"/>
    <p:sldId id="263" r:id="rId11"/>
  </p:sldIdLst>
  <p:sldSz cx="1219263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kiosk/>
    <p:sldAll/>
  </p:showPr>
  <p:clrMru>
    <a:srgbClr val="F6F611"/>
    <a:srgbClr val="F9F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150" y="1122421"/>
            <a:ext cx="9144900" cy="238772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150" y="3602223"/>
            <a:ext cx="9144900" cy="165584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835" indent="0" algn="ctr">
              <a:buNone/>
              <a:defRPr sz="1600"/>
            </a:lvl7pPr>
            <a:lvl8pPr marL="3201035" indent="0" algn="ctr">
              <a:buNone/>
              <a:defRPr sz="1600"/>
            </a:lvl8pPr>
            <a:lvl9pPr marL="3658235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5759" y="365144"/>
            <a:ext cx="2629159" cy="58121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83" y="365144"/>
            <a:ext cx="7735062" cy="58121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932" y="1709826"/>
            <a:ext cx="10516635" cy="2852884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932" y="4589699"/>
            <a:ext cx="10516635" cy="150026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8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23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83" y="1825719"/>
            <a:ext cx="5182110" cy="435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808" y="1825719"/>
            <a:ext cx="5182110" cy="43515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365144"/>
            <a:ext cx="10516635" cy="132563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871" y="1681250"/>
            <a:ext cx="5158295" cy="8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871" y="2505204"/>
            <a:ext cx="5158295" cy="3684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808" y="1681250"/>
            <a:ext cx="5183698" cy="8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835" indent="0">
              <a:buNone/>
              <a:defRPr sz="1600" b="1"/>
            </a:lvl7pPr>
            <a:lvl8pPr marL="3201035" indent="0">
              <a:buNone/>
              <a:defRPr sz="1600" b="1"/>
            </a:lvl8pPr>
            <a:lvl9pPr marL="3658235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808" y="2505204"/>
            <a:ext cx="5183698" cy="368477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24"/>
            <a:ext cx="3932624" cy="16002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698" y="987476"/>
            <a:ext cx="6172808" cy="487387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506"/>
            <a:ext cx="3932624" cy="38117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871" y="457224"/>
            <a:ext cx="3932624" cy="160028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698" y="987476"/>
            <a:ext cx="6172808" cy="487387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835" indent="0">
              <a:buNone/>
              <a:defRPr sz="2000"/>
            </a:lvl7pPr>
            <a:lvl8pPr marL="3201035" indent="0">
              <a:buNone/>
              <a:defRPr sz="2000"/>
            </a:lvl8pPr>
            <a:lvl9pPr marL="365823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871" y="2057506"/>
            <a:ext cx="3932624" cy="381178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835" indent="0">
              <a:buNone/>
              <a:defRPr sz="1000"/>
            </a:lvl7pPr>
            <a:lvl8pPr marL="3201035" indent="0">
              <a:buNone/>
              <a:defRPr sz="1000"/>
            </a:lvl8pPr>
            <a:lvl9pPr marL="3658235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83" y="365144"/>
            <a:ext cx="10516635" cy="1325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83" y="1825719"/>
            <a:ext cx="10516635" cy="4351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83" y="6356677"/>
            <a:ext cx="2743470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998" y="6356677"/>
            <a:ext cx="4115205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448" y="6356677"/>
            <a:ext cx="2743470" cy="3651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2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4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6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8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23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11.pn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11.png"/><Relationship Id="rId12" Type="http://schemas.openxmlformats.org/officeDocument/2006/relationships/image" Target="../media/image23.jpeg"/><Relationship Id="rId11" Type="http://schemas.openxmlformats.org/officeDocument/2006/relationships/image" Target="../media/image22.jpeg"/><Relationship Id="rId10" Type="http://schemas.openxmlformats.org/officeDocument/2006/relationships/image" Target="../media/image21.jpe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image" Target="../media/image31.jpeg"/><Relationship Id="rId7" Type="http://schemas.openxmlformats.org/officeDocument/2006/relationships/image" Target="../media/image30.jpeg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jpeg"/><Relationship Id="rId6" Type="http://schemas.openxmlformats.org/officeDocument/2006/relationships/image" Target="../media/image11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SC_00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2665730" y="1142048"/>
            <a:ext cx="6861175" cy="457390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DSC_00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318" y="1142365"/>
            <a:ext cx="6858000" cy="457327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DSC_00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686050" y="1155383"/>
            <a:ext cx="6820535" cy="454723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0" name="Picture 9" descr="IMG-20191115-WA00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830" y="217488"/>
            <a:ext cx="8562975" cy="642302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DSC_00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683828" y="1153478"/>
            <a:ext cx="6824980" cy="455104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2" name="Picture 11" descr="IMG-20191118-WA00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7903" y="16828"/>
            <a:ext cx="5116830" cy="682434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IMG_20191122_1630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823" y="9525"/>
            <a:ext cx="5126990" cy="68389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9" name="Picture 8" descr="IMG_20191125_1332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6895" y="226695"/>
            <a:ext cx="8538845" cy="640461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3" name="Picture 12" descr="IMG_20200929_084309"/>
          <p:cNvPicPr>
            <a:picLocks noChangeAspect="1"/>
          </p:cNvPicPr>
          <p:nvPr/>
        </p:nvPicPr>
        <p:blipFill>
          <a:blip r:embed="rId9">
            <a:lum contrast="6000"/>
          </a:blip>
          <a:stretch>
            <a:fillRect/>
          </a:stretch>
        </p:blipFill>
        <p:spPr>
          <a:xfrm>
            <a:off x="1794193" y="202248"/>
            <a:ext cx="8604250" cy="6453505"/>
          </a:xfrm>
          <a:prstGeom prst="rect">
            <a:avLst/>
          </a:prstGeom>
          <a:effectLst>
            <a:softEdge rad="393700"/>
          </a:effectLst>
        </p:spPr>
      </p:pic>
      <p:grpSp>
        <p:nvGrpSpPr>
          <p:cNvPr id="19" name="Group 18"/>
          <p:cNvGrpSpPr/>
          <p:nvPr/>
        </p:nvGrpSpPr>
        <p:grpSpPr>
          <a:xfrm>
            <a:off x="1027430" y="768033"/>
            <a:ext cx="10137775" cy="5321935"/>
            <a:chOff x="2915" y="1137"/>
            <a:chExt cx="15089" cy="7578"/>
          </a:xfrm>
        </p:grpSpPr>
        <p:pic>
          <p:nvPicPr>
            <p:cNvPr id="16" name="Picture 15" descr="page"/>
            <p:cNvPicPr>
              <a:picLocks noChangeAspect="1"/>
            </p:cNvPicPr>
            <p:nvPr/>
          </p:nvPicPr>
          <p:blipFill>
            <a:blip r:embed="rId10"/>
            <a:srcRect b="49867"/>
            <a:stretch>
              <a:fillRect/>
            </a:stretch>
          </p:blipFill>
          <p:spPr>
            <a:xfrm>
              <a:off x="2915" y="1137"/>
              <a:ext cx="7530" cy="7520"/>
            </a:xfrm>
            <a:prstGeom prst="rect">
              <a:avLst/>
            </a:prstGeom>
          </p:spPr>
        </p:pic>
        <p:pic>
          <p:nvPicPr>
            <p:cNvPr id="17" name="Picture 16" descr="page"/>
            <p:cNvPicPr>
              <a:picLocks noChangeAspect="1"/>
            </p:cNvPicPr>
            <p:nvPr/>
          </p:nvPicPr>
          <p:blipFill>
            <a:blip r:embed="rId10"/>
            <a:srcRect t="49800" b="-367"/>
            <a:stretch>
              <a:fillRect/>
            </a:stretch>
          </p:blipFill>
          <p:spPr>
            <a:xfrm>
              <a:off x="10432" y="1137"/>
              <a:ext cx="7573" cy="7579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0990580" y="125730"/>
            <a:ext cx="1202690" cy="508000"/>
            <a:chOff x="17308" y="198"/>
            <a:chExt cx="1894" cy="800"/>
          </a:xfrm>
        </p:grpSpPr>
        <p:sp>
          <p:nvSpPr>
            <p:cNvPr id="20" name="Pentagon 19"/>
            <p:cNvSpPr/>
            <p:nvPr/>
          </p:nvSpPr>
          <p:spPr>
            <a:xfrm flipH="1">
              <a:off x="17309" y="198"/>
              <a:ext cx="1892" cy="801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17308" y="308"/>
              <a:ext cx="1894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BIC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22" name="Picture 21" descr="DIY Works Logo_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99060" y="5363210"/>
            <a:ext cx="2038985" cy="20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527_115047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3587115" y="83185"/>
            <a:ext cx="5052060" cy="673925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IMG_20200605_134225"/>
          <p:cNvPicPr>
            <a:picLocks noChangeAspect="1"/>
          </p:cNvPicPr>
          <p:nvPr/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3615055" y="120650"/>
            <a:ext cx="5051425" cy="673608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IMG_20200609_144101"/>
          <p:cNvPicPr>
            <a:picLocks noChangeAspect="1"/>
          </p:cNvPicPr>
          <p:nvPr/>
        </p:nvPicPr>
        <p:blipFill>
          <a:blip r:embed="rId3">
            <a:lum contrast="6000"/>
          </a:blip>
          <a:stretch>
            <a:fillRect/>
          </a:stretch>
        </p:blipFill>
        <p:spPr>
          <a:xfrm>
            <a:off x="3614420" y="83820"/>
            <a:ext cx="5052060" cy="673798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IMG_20200603_110358"/>
          <p:cNvPicPr>
            <a:picLocks noChangeAspect="1"/>
          </p:cNvPicPr>
          <p:nvPr/>
        </p:nvPicPr>
        <p:blipFill>
          <a:blip r:embed="rId4">
            <a:lum contrast="6000"/>
          </a:blip>
          <a:stretch>
            <a:fillRect/>
          </a:stretch>
        </p:blipFill>
        <p:spPr>
          <a:xfrm>
            <a:off x="2065655" y="372110"/>
            <a:ext cx="8150225" cy="611314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IMG_20200605_093454"/>
          <p:cNvPicPr>
            <a:picLocks noChangeAspect="1"/>
          </p:cNvPicPr>
          <p:nvPr/>
        </p:nvPicPr>
        <p:blipFill>
          <a:blip r:embed="rId5">
            <a:lum contrast="6000"/>
          </a:blip>
          <a:stretch>
            <a:fillRect/>
          </a:stretch>
        </p:blipFill>
        <p:spPr>
          <a:xfrm>
            <a:off x="2044065" y="389255"/>
            <a:ext cx="8104505" cy="607949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9" name="Picture 8" descr="IMG_20200610_122548"/>
          <p:cNvPicPr>
            <a:picLocks noChangeAspect="1"/>
          </p:cNvPicPr>
          <p:nvPr/>
        </p:nvPicPr>
        <p:blipFill>
          <a:blip r:embed="rId6">
            <a:lum contrast="6000"/>
          </a:blip>
          <a:stretch>
            <a:fillRect/>
          </a:stretch>
        </p:blipFill>
        <p:spPr>
          <a:xfrm>
            <a:off x="2782570" y="97790"/>
            <a:ext cx="4996180" cy="666242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0" name="Picture 9" descr="IMG_20200612_163150"/>
          <p:cNvPicPr>
            <a:picLocks noChangeAspect="1"/>
          </p:cNvPicPr>
          <p:nvPr/>
        </p:nvPicPr>
        <p:blipFill>
          <a:blip r:embed="rId7">
            <a:lum contrast="6000"/>
          </a:blip>
          <a:stretch>
            <a:fillRect/>
          </a:stretch>
        </p:blipFill>
        <p:spPr>
          <a:xfrm>
            <a:off x="2732405" y="31115"/>
            <a:ext cx="5095875" cy="679577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2" name="Picture 11" descr="IMG_20200617_161026"/>
          <p:cNvPicPr>
            <a:picLocks noChangeAspect="1"/>
          </p:cNvPicPr>
          <p:nvPr/>
        </p:nvPicPr>
        <p:blipFill>
          <a:blip r:embed="rId8">
            <a:lum contrast="6000"/>
          </a:blip>
          <a:stretch>
            <a:fillRect/>
          </a:stretch>
        </p:blipFill>
        <p:spPr>
          <a:xfrm>
            <a:off x="1915160" y="259715"/>
            <a:ext cx="8450580" cy="633920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3" name="Picture 12" descr="IMG_20200618_163742"/>
          <p:cNvPicPr>
            <a:picLocks noChangeAspect="1"/>
          </p:cNvPicPr>
          <p:nvPr/>
        </p:nvPicPr>
        <p:blipFill>
          <a:blip r:embed="rId9">
            <a:lum contrast="6000"/>
          </a:blip>
          <a:stretch>
            <a:fillRect/>
          </a:stretch>
        </p:blipFill>
        <p:spPr>
          <a:xfrm>
            <a:off x="1957705" y="323850"/>
            <a:ext cx="8276590" cy="620903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4" name="Picture 13" descr="IMG_20200620_121621"/>
          <p:cNvPicPr>
            <a:picLocks noChangeAspect="1"/>
          </p:cNvPicPr>
          <p:nvPr/>
        </p:nvPicPr>
        <p:blipFill>
          <a:blip r:embed="rId10">
            <a:lum contrast="6000"/>
          </a:blip>
          <a:stretch>
            <a:fillRect/>
          </a:stretch>
        </p:blipFill>
        <p:spPr>
          <a:xfrm>
            <a:off x="3570605" y="120650"/>
            <a:ext cx="5050790" cy="67373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5" name="Picture 14" descr="IMG_20210118_122653"/>
          <p:cNvPicPr>
            <a:picLocks noChangeAspect="1"/>
          </p:cNvPicPr>
          <p:nvPr/>
        </p:nvPicPr>
        <p:blipFill>
          <a:blip r:embed="rId11">
            <a:lum contrast="6000"/>
          </a:blip>
          <a:stretch>
            <a:fillRect/>
          </a:stretch>
        </p:blipFill>
        <p:spPr>
          <a:xfrm>
            <a:off x="3556635" y="102235"/>
            <a:ext cx="5079365" cy="677418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7" name="Picture 16" descr="page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410" y="739775"/>
            <a:ext cx="10711180" cy="5377180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10033000" y="125730"/>
            <a:ext cx="2159635" cy="519430"/>
            <a:chOff x="15828" y="180"/>
            <a:chExt cx="3401" cy="818"/>
          </a:xfrm>
        </p:grpSpPr>
        <p:sp>
          <p:nvSpPr>
            <p:cNvPr id="19" name="Pentagon 18"/>
            <p:cNvSpPr/>
            <p:nvPr/>
          </p:nvSpPr>
          <p:spPr>
            <a:xfrm flipH="1">
              <a:off x="15829" y="198"/>
              <a:ext cx="3372" cy="801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5828" y="308"/>
              <a:ext cx="337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RENOVATIONS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" name="Pentagon 3"/>
            <p:cNvSpPr/>
            <p:nvPr/>
          </p:nvSpPr>
          <p:spPr>
            <a:xfrm flipH="1">
              <a:off x="15857" y="180"/>
              <a:ext cx="3372" cy="801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5856" y="290"/>
              <a:ext cx="337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RENOVATIONS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20" name="Picture 19" descr="DIY Works Logo_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99060" y="5363210"/>
            <a:ext cx="2038985" cy="20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3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20201219_115732"/>
          <p:cNvPicPr>
            <a:picLocks noChangeAspect="1"/>
          </p:cNvPicPr>
          <p:nvPr/>
        </p:nvPicPr>
        <p:blipFill>
          <a:blip r:embed="rId1"/>
          <a:srcRect l="-5583"/>
          <a:stretch>
            <a:fillRect/>
          </a:stretch>
        </p:blipFill>
        <p:spPr>
          <a:xfrm>
            <a:off x="195580" y="859473"/>
            <a:ext cx="11137900" cy="513905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23" name="Picture 22" descr="20201219_1157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" y="946468"/>
            <a:ext cx="10764520" cy="496506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25" name="Picture 24" descr="20201219_1428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395" y="821690"/>
            <a:ext cx="11458575" cy="528637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8" name="Picture 17" descr="IMG-20201219-WA0006"/>
          <p:cNvPicPr>
            <a:picLocks noChangeAspect="1"/>
          </p:cNvPicPr>
          <p:nvPr/>
        </p:nvPicPr>
        <p:blipFill>
          <a:blip r:embed="rId4"/>
          <a:srcRect t="22566"/>
          <a:stretch>
            <a:fillRect/>
          </a:stretch>
        </p:blipFill>
        <p:spPr>
          <a:xfrm>
            <a:off x="2444750" y="0"/>
            <a:ext cx="6639560" cy="685800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5" name="Picture 14" descr="20201220_1238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168" y="860108"/>
            <a:ext cx="11134725" cy="513778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6" name="Picture 15" descr="20201220_130800"/>
          <p:cNvPicPr>
            <a:picLocks noChangeAspect="1"/>
          </p:cNvPicPr>
          <p:nvPr/>
        </p:nvPicPr>
        <p:blipFill>
          <a:blip r:embed="rId6"/>
          <a:srcRect r="25954"/>
          <a:stretch>
            <a:fillRect/>
          </a:stretch>
        </p:blipFill>
        <p:spPr>
          <a:xfrm>
            <a:off x="1136015" y="545148"/>
            <a:ext cx="9257030" cy="576770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7" name="Picture 16" descr="20201222_150143"/>
          <p:cNvPicPr>
            <a:picLocks noChangeAspect="1"/>
          </p:cNvPicPr>
          <p:nvPr/>
        </p:nvPicPr>
        <p:blipFill>
          <a:blip r:embed="rId7"/>
          <a:srcRect l="3025"/>
          <a:stretch>
            <a:fillRect/>
          </a:stretch>
        </p:blipFill>
        <p:spPr>
          <a:xfrm>
            <a:off x="176530" y="770255"/>
            <a:ext cx="11176000" cy="531749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26" name="Picture 25" descr="p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530" y="0"/>
            <a:ext cx="6858000" cy="6858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0033000" y="125730"/>
            <a:ext cx="2159635" cy="519430"/>
            <a:chOff x="15828" y="180"/>
            <a:chExt cx="3401" cy="818"/>
          </a:xfrm>
        </p:grpSpPr>
        <p:sp>
          <p:nvSpPr>
            <p:cNvPr id="19" name="Pentagon 18"/>
            <p:cNvSpPr/>
            <p:nvPr/>
          </p:nvSpPr>
          <p:spPr>
            <a:xfrm flipH="1">
              <a:off x="15829" y="198"/>
              <a:ext cx="3372" cy="801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Rectangles 2"/>
            <p:cNvSpPr/>
            <p:nvPr/>
          </p:nvSpPr>
          <p:spPr>
            <a:xfrm>
              <a:off x="15828" y="308"/>
              <a:ext cx="337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RENOVATIONS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5" name="Pentagon 4"/>
            <p:cNvSpPr/>
            <p:nvPr/>
          </p:nvSpPr>
          <p:spPr>
            <a:xfrm flipH="1">
              <a:off x="15857" y="180"/>
              <a:ext cx="3372" cy="801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" name="Rectangles 5"/>
            <p:cNvSpPr/>
            <p:nvPr/>
          </p:nvSpPr>
          <p:spPr>
            <a:xfrm>
              <a:off x="15856" y="290"/>
              <a:ext cx="337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RENOVATIONS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8" name="Picture 7" descr="DIY Works Logo_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99060" y="5363210"/>
            <a:ext cx="2038985" cy="20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-20181019-WA0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5525" y="64453"/>
            <a:ext cx="5062220" cy="67500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IMG-20181019-WA00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48" y="-10477"/>
            <a:ext cx="5158740" cy="687895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2" name="Picture 1" descr="IMG-20180911-WA00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588" y="191453"/>
            <a:ext cx="8633460" cy="647509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IMG-20180927-WA00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058" y="-22225"/>
            <a:ext cx="5176520" cy="69024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IMG-20180912-WA00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445" y="544830"/>
            <a:ext cx="8159750" cy="611949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13" name="Picture 12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02790" cy="2002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615170" y="129540"/>
            <a:ext cx="2576830" cy="499110"/>
            <a:chOff x="15142" y="204"/>
            <a:chExt cx="4058" cy="786"/>
          </a:xfrm>
        </p:grpSpPr>
        <p:sp>
          <p:nvSpPr>
            <p:cNvPr id="14" name="Pentagon 13"/>
            <p:cNvSpPr/>
            <p:nvPr/>
          </p:nvSpPr>
          <p:spPr>
            <a:xfrm flipH="1">
              <a:off x="15142" y="204"/>
              <a:ext cx="4058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5143" y="308"/>
              <a:ext cx="4057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CUSTOM CARPENTRY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7" name="Picture 6" descr="P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06145"/>
            <a:ext cx="10058400" cy="5045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1208_102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5220" y="653415"/>
            <a:ext cx="7402195" cy="555180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IMG_20201208_1632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10" y="26035"/>
            <a:ext cx="5123815" cy="683196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IMG_20201209_1356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730" y="508000"/>
            <a:ext cx="8087995" cy="606552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IMG_20201209_1503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5185" y="25400"/>
            <a:ext cx="5125085" cy="683323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9" name="Picture 8" descr="p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435" y="906145"/>
            <a:ext cx="10058400" cy="5045710"/>
          </a:xfrm>
          <a:prstGeom prst="rect">
            <a:avLst/>
          </a:prstGeom>
        </p:spPr>
      </p:pic>
      <p:pic>
        <p:nvPicPr>
          <p:cNvPr id="16" name="Picture 15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38985" cy="2038985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9615170" y="129540"/>
            <a:ext cx="2576830" cy="499110"/>
            <a:chOff x="15142" y="204"/>
            <a:chExt cx="4058" cy="786"/>
          </a:xfrm>
        </p:grpSpPr>
        <p:sp>
          <p:nvSpPr>
            <p:cNvPr id="23" name="Pentagon 22"/>
            <p:cNvSpPr/>
            <p:nvPr/>
          </p:nvSpPr>
          <p:spPr>
            <a:xfrm flipH="1">
              <a:off x="15142" y="204"/>
              <a:ext cx="4058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15143" y="308"/>
              <a:ext cx="4057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CUSTOM CARPENTRY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C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4545" y="412115"/>
            <a:ext cx="8043545" cy="603313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CC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545" y="412115"/>
            <a:ext cx="7917180" cy="593852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IMG_20201027_1658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10" y="412115"/>
            <a:ext cx="7917180" cy="593852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CC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4545" y="629285"/>
            <a:ext cx="7840980" cy="588137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p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435" y="906145"/>
            <a:ext cx="10058400" cy="504571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615170" y="129540"/>
            <a:ext cx="2576830" cy="499110"/>
            <a:chOff x="15142" y="204"/>
            <a:chExt cx="4058" cy="786"/>
          </a:xfrm>
        </p:grpSpPr>
        <p:sp>
          <p:nvSpPr>
            <p:cNvPr id="7" name="Pentagon 6"/>
            <p:cNvSpPr/>
            <p:nvPr/>
          </p:nvSpPr>
          <p:spPr>
            <a:xfrm flipH="1">
              <a:off x="15142" y="204"/>
              <a:ext cx="4058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143" y="308"/>
              <a:ext cx="4057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CUSTOM CARPENTRY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  <p:pic>
        <p:nvPicPr>
          <p:cNvPr id="16" name="Picture 15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38985" cy="2038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10111_0905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8380" y="31115"/>
            <a:ext cx="5118735" cy="68262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IMG_20210111_1247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380" y="15875"/>
            <a:ext cx="5130165" cy="684212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IMG_20210112_1113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745" y="7620"/>
            <a:ext cx="5136515" cy="685038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IMG_20210114_0829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745" y="31115"/>
            <a:ext cx="5138420" cy="685355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p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06145"/>
            <a:ext cx="10058400" cy="5045710"/>
          </a:xfrm>
          <a:prstGeom prst="rect">
            <a:avLst/>
          </a:prstGeom>
        </p:spPr>
      </p:pic>
      <p:pic>
        <p:nvPicPr>
          <p:cNvPr id="13" name="Picture 12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02790" cy="2002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668635" y="129540"/>
            <a:ext cx="1523365" cy="499110"/>
            <a:chOff x="16801" y="204"/>
            <a:chExt cx="2399" cy="786"/>
          </a:xfrm>
        </p:grpSpPr>
        <p:sp>
          <p:nvSpPr>
            <p:cNvPr id="14" name="Pentagon 13"/>
            <p:cNvSpPr/>
            <p:nvPr/>
          </p:nvSpPr>
          <p:spPr>
            <a:xfrm flipH="1">
              <a:off x="16801" y="204"/>
              <a:ext cx="2399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7028" y="308"/>
              <a:ext cx="2172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PAINTING 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V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6540" y="635"/>
            <a:ext cx="9140825" cy="685736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PV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30" y="635"/>
            <a:ext cx="9143365" cy="685800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PV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905" y="1905"/>
            <a:ext cx="9141460" cy="685673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PV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730" y="1905"/>
            <a:ext cx="9144000" cy="685800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p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635" y="1905"/>
            <a:ext cx="6859270" cy="6859270"/>
          </a:xfrm>
          <a:prstGeom prst="rect">
            <a:avLst/>
          </a:prstGeom>
        </p:spPr>
      </p:pic>
      <p:pic>
        <p:nvPicPr>
          <p:cNvPr id="13" name="Picture 12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02790" cy="2002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0393680" y="129540"/>
            <a:ext cx="1798320" cy="499110"/>
            <a:chOff x="16368" y="204"/>
            <a:chExt cx="2832" cy="786"/>
          </a:xfrm>
        </p:grpSpPr>
        <p:sp>
          <p:nvSpPr>
            <p:cNvPr id="14" name="Pentagon 13"/>
            <p:cNvSpPr/>
            <p:nvPr/>
          </p:nvSpPr>
          <p:spPr>
            <a:xfrm flipH="1">
              <a:off x="16368" y="204"/>
              <a:ext cx="2832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6668" y="308"/>
              <a:ext cx="253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ctr"/>
              <a:r>
                <a:rPr lang="en-GB" altLang="en-US" b="1">
                  <a:solidFill>
                    <a:schemeClr val="tx1"/>
                  </a:solidFill>
                  <a:effectLst/>
                </a:rPr>
                <a:t>VARNISHING 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80000">
              <a:schemeClr val="tx1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0610_1446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3365" y="-635"/>
            <a:ext cx="9144635" cy="685863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5" name="Picture 4" descr="IMG_20200716_112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745" y="32385"/>
            <a:ext cx="5118735" cy="682561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Picture 2" descr="IMG_20200703_1252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365" y="0"/>
            <a:ext cx="9145270" cy="6858635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6" name="Picture 5" descr="IMG_20200703_1252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680" y="32385"/>
            <a:ext cx="5119370" cy="6826250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8" name="Picture 7" descr="p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906145"/>
            <a:ext cx="10058400" cy="5045710"/>
          </a:xfrm>
          <a:prstGeom prst="rect">
            <a:avLst/>
          </a:prstGeom>
        </p:spPr>
      </p:pic>
      <p:pic>
        <p:nvPicPr>
          <p:cNvPr id="13" name="Picture 12" descr="DIY Works Logo_0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9060" y="5363210"/>
            <a:ext cx="2002790" cy="200279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285605" y="129540"/>
            <a:ext cx="2906395" cy="499110"/>
            <a:chOff x="14623" y="204"/>
            <a:chExt cx="4577" cy="786"/>
          </a:xfrm>
        </p:grpSpPr>
        <p:sp>
          <p:nvSpPr>
            <p:cNvPr id="14" name="Pentagon 13"/>
            <p:cNvSpPr/>
            <p:nvPr/>
          </p:nvSpPr>
          <p:spPr>
            <a:xfrm flipH="1">
              <a:off x="14623" y="204"/>
              <a:ext cx="4577" cy="787"/>
            </a:xfrm>
            <a:prstGeom prst="homePlate">
              <a:avLst/>
            </a:prstGeom>
            <a:solidFill>
              <a:srgbClr val="F6F61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" name="Rectangles 14"/>
            <p:cNvSpPr/>
            <p:nvPr/>
          </p:nvSpPr>
          <p:spPr>
            <a:xfrm>
              <a:off x="14918" y="308"/>
              <a:ext cx="4283" cy="5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t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p>
              <a:pPr algn="r"/>
              <a:r>
                <a:rPr lang="en-GB" altLang="en-US" b="1">
                  <a:solidFill>
                    <a:schemeClr val="tx1"/>
                  </a:solidFill>
                  <a:effectLst/>
                </a:rPr>
                <a:t>GUTTER &amp; FASCIA BOARDS</a:t>
              </a:r>
              <a:endParaRPr lang="en-GB" altLang="en-US" b="1"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</Words>
  <Application>WPS Presentation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hawke</cp:lastModifiedBy>
  <cp:revision>14</cp:revision>
  <dcterms:created xsi:type="dcterms:W3CDTF">2021-01-11T15:06:00Z</dcterms:created>
  <dcterms:modified xsi:type="dcterms:W3CDTF">2021-01-26T12:26:28Z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1033-11.2.0.9967</vt:lpwstr>
  </property>
</Properties>
</file>